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4698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506349" cy="450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98" y="27090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7090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609925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8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2015-05-23T07:31:03Z</dcterms:created>
  <dcterms:modified xsi:type="dcterms:W3CDTF">2015-05-23T07:33:56Z</dcterms:modified>
</cp:coreProperties>
</file>